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55" d="100"/>
          <a:sy n="55" d="100"/>
        </p:scale>
        <p:origin x="43" y="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E05F-929C-4115-A102-7A081005A91D}" type="datetimeFigureOut">
              <a:rPr lang="sv-SE" smtClean="0"/>
              <a:t>2018-08-21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99E-C31A-4941-88F8-2C1D00B1C2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59500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E05F-929C-4115-A102-7A081005A91D}" type="datetimeFigureOut">
              <a:rPr lang="sv-SE" smtClean="0"/>
              <a:t>2018-08-21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99E-C31A-4941-88F8-2C1D00B1C2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617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E05F-929C-4115-A102-7A081005A91D}" type="datetimeFigureOut">
              <a:rPr lang="sv-SE" smtClean="0"/>
              <a:t>2018-08-21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99E-C31A-4941-88F8-2C1D00B1C2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3684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E05F-929C-4115-A102-7A081005A91D}" type="datetimeFigureOut">
              <a:rPr lang="sv-SE" smtClean="0"/>
              <a:t>2018-08-21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99E-C31A-4941-88F8-2C1D00B1C2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251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E05F-929C-4115-A102-7A081005A91D}" type="datetimeFigureOut">
              <a:rPr lang="sv-SE" smtClean="0"/>
              <a:t>2018-08-21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99E-C31A-4941-88F8-2C1D00B1C2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145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E05F-929C-4115-A102-7A081005A91D}" type="datetimeFigureOut">
              <a:rPr lang="sv-SE" smtClean="0"/>
              <a:t>2018-08-21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99E-C31A-4941-88F8-2C1D00B1C2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718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E05F-929C-4115-A102-7A081005A91D}" type="datetimeFigureOut">
              <a:rPr lang="sv-SE" smtClean="0"/>
              <a:t>2018-08-21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99E-C31A-4941-88F8-2C1D00B1C2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596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E05F-929C-4115-A102-7A081005A91D}" type="datetimeFigureOut">
              <a:rPr lang="sv-SE" smtClean="0"/>
              <a:t>2018-08-21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99E-C31A-4941-88F8-2C1D00B1C2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0388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E05F-929C-4115-A102-7A081005A91D}" type="datetimeFigureOut">
              <a:rPr lang="sv-SE" smtClean="0"/>
              <a:t>2018-08-21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99E-C31A-4941-88F8-2C1D00B1C2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7794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E05F-929C-4115-A102-7A081005A91D}" type="datetimeFigureOut">
              <a:rPr lang="sv-SE" smtClean="0"/>
              <a:t>2018-08-21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99E-C31A-4941-88F8-2C1D00B1C2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89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1E05F-929C-4115-A102-7A081005A91D}" type="datetimeFigureOut">
              <a:rPr lang="sv-SE" smtClean="0"/>
              <a:t>2018-08-21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099E-C31A-4941-88F8-2C1D00B1C2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262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1E05F-929C-4115-A102-7A081005A91D}" type="datetimeFigureOut">
              <a:rPr lang="sv-SE" smtClean="0"/>
              <a:t>2018-08-21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7099E-C31A-4941-88F8-2C1D00B1C2F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33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74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18655" y="554182"/>
            <a:ext cx="11333017" cy="1828795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/>
              <a:t/>
            </a:r>
            <a:br>
              <a:rPr lang="sv-SE" b="1" dirty="0"/>
            </a:b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</a:t>
            </a:r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destinations </a:t>
            </a:r>
            <a:r>
              <a:rPr lang="sv-SE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Consolidation</a:t>
            </a:r>
            <a:r>
              <a:rPr lang="sv-SE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Export</a:t>
            </a:r>
            <a:r>
              <a:rPr lang="sv-SE" b="1" dirty="0"/>
              <a:t/>
            </a:r>
            <a:br>
              <a:rPr lang="sv-SE" b="1" dirty="0"/>
            </a:b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443345" y="5046627"/>
            <a:ext cx="3186545" cy="1364672"/>
          </a:xfrm>
        </p:spPr>
        <p:txBody>
          <a:bodyPr>
            <a:normAutofit/>
          </a:bodyPr>
          <a:lstStyle/>
          <a:p>
            <a:pPr algn="l"/>
            <a:r>
              <a:rPr lang="sv-SE" sz="1500" dirty="0" smtClean="0">
                <a:solidFill>
                  <a:schemeClr val="bg1"/>
                </a:solidFill>
              </a:rPr>
              <a:t>Tellus Shipping AB</a:t>
            </a:r>
          </a:p>
          <a:p>
            <a:pPr algn="l"/>
            <a:r>
              <a:rPr lang="sv-SE" sz="1500" dirty="0" smtClean="0">
                <a:solidFill>
                  <a:schemeClr val="bg1"/>
                </a:solidFill>
              </a:rPr>
              <a:t>Fredrik Richardson</a:t>
            </a:r>
          </a:p>
          <a:p>
            <a:pPr algn="l"/>
            <a:r>
              <a:rPr lang="sv-SE" sz="1500" dirty="0" smtClean="0">
                <a:solidFill>
                  <a:schemeClr val="bg1"/>
                </a:solidFill>
              </a:rPr>
              <a:t>031-100532</a:t>
            </a:r>
          </a:p>
          <a:p>
            <a:pPr algn="l"/>
            <a:r>
              <a:rPr lang="sv-SE" sz="1500" dirty="0" smtClean="0">
                <a:solidFill>
                  <a:schemeClr val="bg1"/>
                </a:solidFill>
              </a:rPr>
              <a:t>Fredrik.richardson@tellusshipping.se</a:t>
            </a:r>
            <a:endParaRPr lang="sv-SE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3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1" y="0"/>
            <a:ext cx="11231217" cy="6858000"/>
          </a:xfrm>
        </p:spPr>
      </p:pic>
    </p:spTree>
    <p:extLst>
      <p:ext uri="{BB962C8B-B14F-4D97-AF65-F5344CB8AC3E}">
        <p14:creationId xmlns:p14="http://schemas.microsoft.com/office/powerpoint/2010/main" val="17626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018" y="-13755"/>
            <a:ext cx="5486400" cy="6882940"/>
          </a:xfrm>
        </p:spPr>
      </p:pic>
    </p:spTree>
    <p:extLst>
      <p:ext uri="{BB962C8B-B14F-4D97-AF65-F5344CB8AC3E}">
        <p14:creationId xmlns:p14="http://schemas.microsoft.com/office/powerpoint/2010/main" val="405784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781" y="0"/>
            <a:ext cx="6489372" cy="6858000"/>
          </a:xfrm>
        </p:spPr>
      </p:pic>
    </p:spTree>
    <p:extLst>
      <p:ext uri="{BB962C8B-B14F-4D97-AF65-F5344CB8AC3E}">
        <p14:creationId xmlns:p14="http://schemas.microsoft.com/office/powerpoint/2010/main" val="344781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4" y="-11176"/>
            <a:ext cx="6451400" cy="6869176"/>
          </a:xfrm>
        </p:spPr>
      </p:pic>
    </p:spTree>
    <p:extLst>
      <p:ext uri="{BB962C8B-B14F-4D97-AF65-F5344CB8AC3E}">
        <p14:creationId xmlns:p14="http://schemas.microsoft.com/office/powerpoint/2010/main" val="35248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789" y="0"/>
            <a:ext cx="6626473" cy="6858000"/>
          </a:xfrm>
        </p:spPr>
      </p:pic>
    </p:spTree>
    <p:extLst>
      <p:ext uri="{BB962C8B-B14F-4D97-AF65-F5344CB8AC3E}">
        <p14:creationId xmlns:p14="http://schemas.microsoft.com/office/powerpoint/2010/main" val="414069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1569" cy="6858000"/>
          </a:xfrm>
        </p:spPr>
      </p:pic>
    </p:spTree>
    <p:extLst>
      <p:ext uri="{BB962C8B-B14F-4D97-AF65-F5344CB8AC3E}">
        <p14:creationId xmlns:p14="http://schemas.microsoft.com/office/powerpoint/2010/main" val="394966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7" y="0"/>
            <a:ext cx="11080610" cy="6858000"/>
          </a:xfrm>
        </p:spPr>
      </p:pic>
    </p:spTree>
    <p:extLst>
      <p:ext uri="{BB962C8B-B14F-4D97-AF65-F5344CB8AC3E}">
        <p14:creationId xmlns:p14="http://schemas.microsoft.com/office/powerpoint/2010/main" val="10736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54509" cy="6858000"/>
          </a:xfrm>
        </p:spPr>
      </p:pic>
    </p:spTree>
    <p:extLst>
      <p:ext uri="{BB962C8B-B14F-4D97-AF65-F5344CB8AC3E}">
        <p14:creationId xmlns:p14="http://schemas.microsoft.com/office/powerpoint/2010/main" val="303753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7</Words>
  <Application>Microsoft Office PowerPoint</Application>
  <PresentationFormat>Bredbild</PresentationFormat>
  <Paragraphs>5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Office-tema</vt:lpstr>
      <vt:lpstr>   Direct destinations Consolidation Export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destinations Consolidation Export</dc:title>
  <dc:creator>Tellus Shipping</dc:creator>
  <cp:lastModifiedBy>Tellus Shipping</cp:lastModifiedBy>
  <cp:revision>8</cp:revision>
  <dcterms:created xsi:type="dcterms:W3CDTF">2018-08-21T08:07:31Z</dcterms:created>
  <dcterms:modified xsi:type="dcterms:W3CDTF">2018-08-21T08:58:34Z</dcterms:modified>
</cp:coreProperties>
</file>